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88" r:id="rId34"/>
    <p:sldId id="287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0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92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415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41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34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33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81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06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717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30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96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17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0F6D0-2371-431F-9AC5-F50CA4707507}" type="datetimeFigureOut">
              <a:rPr lang="cs-CZ" smtClean="0"/>
              <a:t>15.02.2020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F5970-DB24-4494-A9FE-5E68C9FCE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07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03385" y="171939"/>
            <a:ext cx="5025292" cy="1290394"/>
          </a:xfrm>
        </p:spPr>
        <p:txBody>
          <a:bodyPr/>
          <a:lstStyle/>
          <a:p>
            <a:r>
              <a:rPr lang="cs-CZ" dirty="0" smtClean="0"/>
              <a:t>MČR PONY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80" y="359507"/>
            <a:ext cx="4491038" cy="6248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0277" y="1727200"/>
            <a:ext cx="493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2. MÍSTO DREZURA DRUŽSTVA PONY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0277" y="3133970"/>
            <a:ext cx="52284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Sára </a:t>
            </a:r>
            <a:r>
              <a:rPr lang="cs-CZ" sz="2800" dirty="0" err="1" smtClean="0"/>
              <a:t>Kotisová</a:t>
            </a:r>
            <a:r>
              <a:rPr lang="cs-CZ" sz="2800" dirty="0" smtClean="0"/>
              <a:t> – </a:t>
            </a:r>
            <a:r>
              <a:rPr lang="cs-CZ" sz="2800" dirty="0" err="1" smtClean="0"/>
              <a:t>Nispuck</a:t>
            </a:r>
            <a:endParaRPr lang="cs-CZ" sz="2800" dirty="0" smtClean="0"/>
          </a:p>
          <a:p>
            <a:pPr algn="ctr"/>
            <a:endParaRPr lang="cs-CZ" sz="2800" dirty="0" smtClean="0"/>
          </a:p>
          <a:p>
            <a:pPr algn="ctr"/>
            <a:r>
              <a:rPr lang="cs-CZ" sz="2800" dirty="0" smtClean="0"/>
              <a:t>Lucie Procházková – </a:t>
            </a:r>
            <a:r>
              <a:rPr lang="cs-CZ" sz="2800" dirty="0" err="1" smtClean="0"/>
              <a:t>Lipton</a:t>
            </a:r>
            <a:r>
              <a:rPr lang="cs-CZ" sz="2800" dirty="0" smtClean="0"/>
              <a:t> Samba</a:t>
            </a:r>
          </a:p>
          <a:p>
            <a:pPr algn="ctr"/>
            <a:endParaRPr lang="cs-CZ" sz="2800" dirty="0" smtClean="0"/>
          </a:p>
          <a:p>
            <a:pPr algn="ctr"/>
            <a:r>
              <a:rPr lang="cs-CZ" sz="2800" dirty="0" smtClean="0"/>
              <a:t>Michaela Podešvová – </a:t>
            </a:r>
            <a:r>
              <a:rPr lang="cs-CZ" sz="2800" dirty="0" err="1" smtClean="0"/>
              <a:t>Furia</a:t>
            </a:r>
            <a:endParaRPr lang="cs-CZ" sz="2800" dirty="0" smtClean="0"/>
          </a:p>
          <a:p>
            <a:pPr algn="ctr"/>
            <a:endParaRPr lang="cs-CZ" sz="2800" dirty="0" smtClean="0"/>
          </a:p>
          <a:p>
            <a:pPr algn="ctr"/>
            <a:r>
              <a:rPr lang="cs-CZ" sz="2800" dirty="0" smtClean="0"/>
              <a:t>Nikol </a:t>
            </a:r>
            <a:r>
              <a:rPr lang="cs-CZ" sz="2800" dirty="0" err="1" smtClean="0"/>
              <a:t>Krakovičová</a:t>
            </a:r>
            <a:r>
              <a:rPr lang="cs-CZ" sz="2800" dirty="0" smtClean="0"/>
              <a:t> - Valkýra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1795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Gabriela Horká – Laura W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6" y="2235199"/>
            <a:ext cx="5549231" cy="369948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47" y="2235199"/>
            <a:ext cx="5556694" cy="37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7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Alena </a:t>
            </a:r>
            <a:r>
              <a:rPr lang="cs-CZ" dirty="0" err="1" smtClean="0"/>
              <a:t>Kozojedová</a:t>
            </a:r>
            <a:r>
              <a:rPr lang="cs-CZ" dirty="0" smtClean="0"/>
              <a:t> – Andy a Lea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90920"/>
            <a:ext cx="5633106" cy="386851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53" y="2288729"/>
            <a:ext cx="5804252" cy="38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49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Jana </a:t>
            </a:r>
            <a:r>
              <a:rPr lang="cs-CZ" dirty="0" err="1" smtClean="0"/>
              <a:t>Táboříková</a:t>
            </a:r>
            <a:r>
              <a:rPr lang="cs-CZ" dirty="0" smtClean="0"/>
              <a:t> – </a:t>
            </a:r>
            <a:r>
              <a:rPr lang="cs-CZ" dirty="0" err="1" smtClean="0"/>
              <a:t>Kara</a:t>
            </a:r>
            <a:r>
              <a:rPr lang="cs-CZ" dirty="0" smtClean="0"/>
              <a:t> a </a:t>
            </a:r>
            <a:r>
              <a:rPr lang="cs-CZ" dirty="0" err="1" smtClean="0"/>
              <a:t>Janne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31" y="1746879"/>
            <a:ext cx="2639056" cy="471925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65" y="1745944"/>
            <a:ext cx="7076744" cy="472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7523" y="91587"/>
            <a:ext cx="3960446" cy="1713767"/>
          </a:xfrm>
        </p:spPr>
        <p:txBody>
          <a:bodyPr/>
          <a:lstStyle/>
          <a:p>
            <a:r>
              <a:rPr lang="cs-CZ" dirty="0" smtClean="0"/>
              <a:t>MČR DREZURA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65" y="1245211"/>
            <a:ext cx="6523745" cy="4351338"/>
          </a:xfrm>
        </p:spPr>
      </p:pic>
      <p:sp>
        <p:nvSpPr>
          <p:cNvPr id="5" name="TextovéPole 4"/>
          <p:cNvSpPr txBox="1"/>
          <p:nvPr/>
        </p:nvSpPr>
        <p:spPr>
          <a:xfrm>
            <a:off x="461107" y="1574521"/>
            <a:ext cx="402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2. MÍSTO DRUŽSTVA DREZURA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3849" y="2918893"/>
            <a:ext cx="42994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Eva Jančaříková – </a:t>
            </a:r>
            <a:r>
              <a:rPr lang="cs-CZ" sz="2400" dirty="0" err="1" smtClean="0"/>
              <a:t>Briston</a:t>
            </a:r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Petra </a:t>
            </a:r>
            <a:r>
              <a:rPr lang="cs-CZ" sz="2400" dirty="0" err="1" smtClean="0"/>
              <a:t>Miki</a:t>
            </a:r>
            <a:r>
              <a:rPr lang="cs-CZ" sz="2400" dirty="0" smtClean="0"/>
              <a:t> </a:t>
            </a:r>
            <a:r>
              <a:rPr lang="cs-CZ" sz="2400" dirty="0" err="1" smtClean="0"/>
              <a:t>Civišová</a:t>
            </a:r>
            <a:r>
              <a:rPr lang="cs-CZ" sz="2400" dirty="0" smtClean="0"/>
              <a:t> – Descartes</a:t>
            </a:r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Hana </a:t>
            </a:r>
            <a:r>
              <a:rPr lang="cs-CZ" sz="2400" dirty="0" err="1" smtClean="0"/>
              <a:t>Civišová</a:t>
            </a:r>
            <a:r>
              <a:rPr lang="cs-CZ" sz="2400" dirty="0" smtClean="0"/>
              <a:t> – Mary </a:t>
            </a:r>
            <a:r>
              <a:rPr lang="cs-CZ" sz="2400" dirty="0" err="1" smtClean="0"/>
              <a:t>Lou</a:t>
            </a:r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Veronika </a:t>
            </a:r>
            <a:r>
              <a:rPr lang="cs-CZ" sz="2400" dirty="0" err="1" smtClean="0"/>
              <a:t>Gajdolínová</a:t>
            </a:r>
            <a:r>
              <a:rPr lang="cs-CZ" sz="2400" dirty="0" smtClean="0"/>
              <a:t> - Bohém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4999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Eva Jančaříková – </a:t>
            </a:r>
            <a:r>
              <a:rPr lang="cs-CZ" dirty="0" err="1" smtClean="0"/>
              <a:t>Briston</a:t>
            </a:r>
            <a:r>
              <a:rPr lang="cs-CZ" dirty="0" smtClean="0"/>
              <a:t> a </a:t>
            </a:r>
            <a:r>
              <a:rPr lang="cs-CZ" dirty="0" err="1" smtClean="0"/>
              <a:t>Kandro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42" y="2250830"/>
            <a:ext cx="5558113" cy="370607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8" y="2250831"/>
            <a:ext cx="5556340" cy="37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1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Petra </a:t>
            </a:r>
            <a:r>
              <a:rPr lang="cs-CZ" dirty="0" err="1" smtClean="0"/>
              <a:t>Miki</a:t>
            </a:r>
            <a:r>
              <a:rPr lang="cs-CZ" dirty="0" smtClean="0"/>
              <a:t> </a:t>
            </a:r>
            <a:r>
              <a:rPr lang="cs-CZ" dirty="0" err="1" smtClean="0"/>
              <a:t>Civišová</a:t>
            </a:r>
            <a:r>
              <a:rPr lang="cs-CZ" dirty="0" smtClean="0"/>
              <a:t> – Descartes a </a:t>
            </a:r>
            <a:r>
              <a:rPr lang="cs-CZ" dirty="0" err="1" smtClean="0"/>
              <a:t>Europe</a:t>
            </a:r>
            <a:r>
              <a:rPr lang="cs-CZ" dirty="0" smtClean="0"/>
              <a:t>-M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8" y="2538249"/>
            <a:ext cx="5481516" cy="365434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16" y="2538249"/>
            <a:ext cx="5481516" cy="365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3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Hana </a:t>
            </a:r>
            <a:r>
              <a:rPr lang="cs-CZ" dirty="0" err="1" smtClean="0"/>
              <a:t>Civišová</a:t>
            </a:r>
            <a:r>
              <a:rPr lang="cs-CZ" dirty="0" smtClean="0"/>
              <a:t> – Mary </a:t>
            </a:r>
            <a:r>
              <a:rPr lang="cs-CZ" dirty="0" err="1" smtClean="0"/>
              <a:t>Lou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5" y="2579076"/>
            <a:ext cx="5384151" cy="359007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39" y="2579076"/>
            <a:ext cx="5385107" cy="35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1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Veronika </a:t>
            </a:r>
            <a:r>
              <a:rPr lang="cs-CZ" sz="4000" dirty="0" err="1" smtClean="0"/>
              <a:t>Gajdolínová</a:t>
            </a:r>
            <a:r>
              <a:rPr lang="cs-CZ" sz="4000" dirty="0" smtClean="0"/>
              <a:t> – Bohém a Donna </a:t>
            </a:r>
            <a:r>
              <a:rPr lang="cs-CZ" sz="4000" dirty="0" err="1" smtClean="0"/>
              <a:t>Frederica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7" y="2813539"/>
            <a:ext cx="5174091" cy="34493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97" y="2813539"/>
            <a:ext cx="5112003" cy="340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0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MČR PARKUR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92" y="1510934"/>
            <a:ext cx="6523029" cy="4351338"/>
          </a:xfrm>
        </p:spPr>
      </p:pic>
      <p:sp>
        <p:nvSpPr>
          <p:cNvPr id="7" name="TextovéPole 6"/>
          <p:cNvSpPr txBox="1"/>
          <p:nvPr/>
        </p:nvSpPr>
        <p:spPr>
          <a:xfrm>
            <a:off x="442979" y="1628165"/>
            <a:ext cx="393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1. MÍSTO DRUŽSTVA PARKUR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98746" y="3039698"/>
            <a:ext cx="4420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Jakub Štěrba – Go-On T.S.</a:t>
            </a:r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Jiří Mayer – </a:t>
            </a:r>
            <a:r>
              <a:rPr lang="cs-CZ" sz="2400" dirty="0" err="1" smtClean="0"/>
              <a:t>Esman</a:t>
            </a:r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Luboš Kozák – </a:t>
            </a:r>
            <a:r>
              <a:rPr lang="cs-CZ" sz="2400" dirty="0" err="1" smtClean="0"/>
              <a:t>Quintero´s</a:t>
            </a:r>
            <a:r>
              <a:rPr lang="cs-CZ" sz="2400" dirty="0" smtClean="0"/>
              <a:t> </a:t>
            </a:r>
            <a:r>
              <a:rPr lang="cs-CZ" sz="2400" dirty="0" err="1" smtClean="0"/>
              <a:t>Cassiny</a:t>
            </a:r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Filip Žlábek – Q- </a:t>
            </a:r>
            <a:r>
              <a:rPr lang="cs-CZ" sz="2400" dirty="0" err="1" smtClean="0"/>
              <a:t>Evannah</a:t>
            </a:r>
            <a:r>
              <a:rPr lang="cs-CZ" sz="2400" dirty="0" smtClean="0"/>
              <a:t> Z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7134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Jakub Štěrba – Go-On T.S. a </a:t>
            </a:r>
            <a:r>
              <a:rPr lang="cs-CZ" dirty="0" err="1" smtClean="0"/>
              <a:t>Warness</a:t>
            </a:r>
            <a:r>
              <a:rPr lang="cs-CZ" dirty="0" smtClean="0"/>
              <a:t> ZH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44" y="2503123"/>
            <a:ext cx="4985515" cy="376762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6" y="2503123"/>
            <a:ext cx="5647994" cy="376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Sára </a:t>
            </a:r>
            <a:r>
              <a:rPr lang="cs-CZ" dirty="0" err="1" smtClean="0"/>
              <a:t>Kotisová</a:t>
            </a:r>
            <a:r>
              <a:rPr lang="cs-CZ" dirty="0" smtClean="0"/>
              <a:t> - </a:t>
            </a:r>
            <a:r>
              <a:rPr lang="cs-CZ" dirty="0" err="1" smtClean="0"/>
              <a:t>Nispuck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8849"/>
            <a:ext cx="3092938" cy="468595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70" y="1748850"/>
            <a:ext cx="6253092" cy="46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2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Jiří Mayer - </a:t>
            </a:r>
            <a:r>
              <a:rPr lang="cs-CZ" dirty="0" err="1" smtClean="0"/>
              <a:t>Esman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96" y="2513743"/>
            <a:ext cx="5012280" cy="362695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0" y="2513743"/>
            <a:ext cx="5437110" cy="362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6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Luboš Kozák – </a:t>
            </a:r>
            <a:r>
              <a:rPr lang="cs-CZ" dirty="0" err="1" smtClean="0"/>
              <a:t>Quintero´s</a:t>
            </a:r>
            <a:r>
              <a:rPr lang="cs-CZ" dirty="0" smtClean="0"/>
              <a:t> </a:t>
            </a:r>
            <a:r>
              <a:rPr lang="cs-CZ" dirty="0" err="1" smtClean="0"/>
              <a:t>Cassiny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1" y="1833441"/>
            <a:ext cx="2903066" cy="435133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55" y="1808660"/>
            <a:ext cx="6563358" cy="43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98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Filip Žlábek – Q- </a:t>
            </a:r>
            <a:r>
              <a:rPr lang="cs-CZ" dirty="0" err="1" smtClean="0"/>
              <a:t>Evannah</a:t>
            </a:r>
            <a:r>
              <a:rPr lang="cs-CZ" dirty="0" smtClean="0"/>
              <a:t> Z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5" y="2547815"/>
            <a:ext cx="5529921" cy="368886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38" y="2547813"/>
            <a:ext cx="5529924" cy="368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2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Gabriela Horká – 1.místo </a:t>
            </a:r>
            <a:br>
              <a:rPr lang="cs-CZ" dirty="0" smtClean="0"/>
            </a:br>
            <a:r>
              <a:rPr lang="cs-CZ" dirty="0" smtClean="0"/>
              <a:t>Jihočeský pohár pony parkur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1" y="2446749"/>
            <a:ext cx="5489142" cy="36598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49" y="2446749"/>
            <a:ext cx="5489812" cy="36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6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Barbora Křenková – 2.místo</a:t>
            </a:r>
            <a:br>
              <a:rPr lang="cs-CZ" dirty="0" smtClean="0"/>
            </a:br>
            <a:r>
              <a:rPr lang="cs-CZ" dirty="0" smtClean="0"/>
              <a:t>Jihočeský pohár pony parkur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18393" b="22337"/>
          <a:stretch/>
        </p:blipFill>
        <p:spPr>
          <a:xfrm>
            <a:off x="664174" y="2387948"/>
            <a:ext cx="5017609" cy="351266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42279" r="9610" b="6097"/>
          <a:stretch/>
        </p:blipFill>
        <p:spPr>
          <a:xfrm>
            <a:off x="6463322" y="2387948"/>
            <a:ext cx="4954954" cy="35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2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Jana </a:t>
            </a:r>
            <a:r>
              <a:rPr lang="cs-CZ" dirty="0" err="1" smtClean="0"/>
              <a:t>Táboříková</a:t>
            </a:r>
            <a:r>
              <a:rPr lang="cs-CZ" dirty="0" smtClean="0"/>
              <a:t> – 3.místo</a:t>
            </a:r>
            <a:br>
              <a:rPr lang="cs-CZ" dirty="0" smtClean="0"/>
            </a:br>
            <a:r>
              <a:rPr lang="cs-CZ" dirty="0" smtClean="0"/>
              <a:t>Jihočeský pohár pony parkur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0" y="1978053"/>
            <a:ext cx="2899573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37" y="1978053"/>
            <a:ext cx="6852703" cy="4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7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Jana </a:t>
            </a:r>
            <a:r>
              <a:rPr lang="cs-CZ" dirty="0" err="1" smtClean="0"/>
              <a:t>Táboříková</a:t>
            </a:r>
            <a:r>
              <a:rPr lang="cs-CZ" dirty="0" smtClean="0"/>
              <a:t> – 1.místo</a:t>
            </a:r>
            <a:br>
              <a:rPr lang="cs-CZ" dirty="0" smtClean="0"/>
            </a:br>
            <a:r>
              <a:rPr lang="cs-CZ" dirty="0" smtClean="0"/>
              <a:t>Jihočeský pohár do 18-ti let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9" y="2563446"/>
            <a:ext cx="5396516" cy="360570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95" y="2563446"/>
            <a:ext cx="5300740" cy="35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8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Barbora Květoňová – 2.místo</a:t>
            </a:r>
            <a:br>
              <a:rPr lang="cs-CZ" dirty="0" smtClean="0"/>
            </a:br>
            <a:r>
              <a:rPr lang="cs-CZ" dirty="0" smtClean="0"/>
              <a:t>Jihočeský pohár do 18-ti let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5" y="2696308"/>
            <a:ext cx="5236309" cy="335774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17550" r="6643" b="3020"/>
          <a:stretch/>
        </p:blipFill>
        <p:spPr>
          <a:xfrm>
            <a:off x="6261781" y="2696308"/>
            <a:ext cx="5092019" cy="33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Barbora Šlechtová – 3.místo</a:t>
            </a:r>
            <a:br>
              <a:rPr lang="cs-CZ" dirty="0" smtClean="0"/>
            </a:br>
            <a:r>
              <a:rPr lang="cs-CZ" dirty="0" smtClean="0"/>
              <a:t>Jihočeský pohár do 18-ti let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37" y="2891691"/>
            <a:ext cx="5083483" cy="338687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2888805"/>
            <a:ext cx="5087816" cy="33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44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Johana Valentová – bronzový odznak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4122"/>
            <a:ext cx="5081546" cy="338687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24" y="2704122"/>
            <a:ext cx="5074876" cy="338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93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Lucie Procházková – </a:t>
            </a:r>
            <a:r>
              <a:rPr lang="cs-CZ" dirty="0" err="1" smtClean="0"/>
              <a:t>Lipton</a:t>
            </a:r>
            <a:r>
              <a:rPr lang="cs-CZ" dirty="0" smtClean="0"/>
              <a:t> Samba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766460"/>
            <a:ext cx="3254679" cy="483963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12" y="1766460"/>
            <a:ext cx="6530488" cy="48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5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Alena </a:t>
            </a:r>
            <a:r>
              <a:rPr lang="cs-CZ" dirty="0" err="1" smtClean="0"/>
              <a:t>Marchalová</a:t>
            </a:r>
            <a:r>
              <a:rPr lang="cs-CZ" dirty="0" smtClean="0"/>
              <a:t> – bronzový odznak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03" y="2982424"/>
            <a:ext cx="5190392" cy="346026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5" y="2982424"/>
            <a:ext cx="5190392" cy="346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0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Janek Kroupa - Hektor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r="44492"/>
          <a:stretch/>
        </p:blipFill>
        <p:spPr>
          <a:xfrm>
            <a:off x="4431323" y="1849071"/>
            <a:ext cx="3071447" cy="4351338"/>
          </a:xfrm>
        </p:spPr>
      </p:pic>
    </p:spTree>
    <p:extLst>
      <p:ext uri="{BB962C8B-B14F-4D97-AF65-F5344CB8AC3E}">
        <p14:creationId xmlns:p14="http://schemas.microsoft.com/office/powerpoint/2010/main" val="262941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Speciální ocenění – Jana </a:t>
            </a:r>
            <a:r>
              <a:rPr lang="cs-CZ" dirty="0" err="1" smtClean="0"/>
              <a:t>Táboříková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5323"/>
            <a:ext cx="3824087" cy="255507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93" y="1515323"/>
            <a:ext cx="3779182" cy="25626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71856"/>
            <a:ext cx="3824087" cy="23930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80" y="4260802"/>
            <a:ext cx="3782695" cy="24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1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Jezdec roku – parkurové </a:t>
            </a:r>
            <a:r>
              <a:rPr lang="cs-CZ" dirty="0" err="1" smtClean="0"/>
              <a:t>družsto</a:t>
            </a:r>
            <a:r>
              <a:rPr lang="cs-CZ" dirty="0"/>
              <a:t> </a:t>
            </a:r>
            <a:r>
              <a:rPr lang="cs-CZ" dirty="0" smtClean="0"/>
              <a:t>1.místo MČR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85" y="1825625"/>
            <a:ext cx="6523029" cy="4351338"/>
          </a:xfrm>
        </p:spPr>
      </p:pic>
    </p:spTree>
    <p:extLst>
      <p:ext uri="{BB962C8B-B14F-4D97-AF65-F5344CB8AC3E}">
        <p14:creationId xmlns:p14="http://schemas.microsoft.com/office/powerpoint/2010/main" val="247335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WARNESS ZH – Nejlepší kůň roku 2019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88" y="2063264"/>
            <a:ext cx="6290107" cy="44899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77" y="2063264"/>
            <a:ext cx="2994218" cy="44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1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Michaela Podešvová – </a:t>
            </a:r>
            <a:r>
              <a:rPr lang="cs-CZ" dirty="0" err="1" smtClean="0"/>
              <a:t>Furia</a:t>
            </a:r>
            <a:r>
              <a:rPr lang="cs-CZ" dirty="0" smtClean="0"/>
              <a:t> a </a:t>
            </a:r>
            <a:r>
              <a:rPr lang="cs-CZ" dirty="0" err="1" smtClean="0"/>
              <a:t>Jannes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1" y="2383692"/>
            <a:ext cx="5642074" cy="376200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-216" r="19177" b="216"/>
          <a:stretch/>
        </p:blipFill>
        <p:spPr>
          <a:xfrm>
            <a:off x="6582995" y="2383692"/>
            <a:ext cx="5210421" cy="37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82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Nikol </a:t>
            </a:r>
            <a:r>
              <a:rPr lang="cs-CZ" dirty="0" err="1" smtClean="0"/>
              <a:t>Krakovičová</a:t>
            </a:r>
            <a:r>
              <a:rPr lang="cs-CZ" dirty="0" smtClean="0"/>
              <a:t> – Valkýra a </a:t>
            </a:r>
            <a:r>
              <a:rPr lang="cs-CZ" dirty="0" err="1" smtClean="0"/>
              <a:t>Lambrusco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8" y="2524368"/>
            <a:ext cx="5233612" cy="348847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56" y="2524368"/>
            <a:ext cx="5323170" cy="35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8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0559" y="419833"/>
            <a:ext cx="3546231" cy="1807552"/>
          </a:xfrm>
        </p:spPr>
        <p:txBody>
          <a:bodyPr/>
          <a:lstStyle/>
          <a:p>
            <a:r>
              <a:rPr lang="cs-CZ" dirty="0" smtClean="0"/>
              <a:t>MČR PONY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7716" y="1840244"/>
            <a:ext cx="3773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1. MÍSTO DRUŽSTVA PARKUR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0092" y="3139800"/>
            <a:ext cx="45329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Anna Marie </a:t>
            </a:r>
            <a:r>
              <a:rPr lang="cs-CZ" sz="2400" dirty="0" err="1" smtClean="0"/>
              <a:t>Ustrnulová</a:t>
            </a:r>
            <a:r>
              <a:rPr lang="cs-CZ" sz="2400" dirty="0" smtClean="0"/>
              <a:t> – </a:t>
            </a:r>
            <a:r>
              <a:rPr lang="cs-CZ" sz="2400" dirty="0" err="1" smtClean="0"/>
              <a:t>Majdiga</a:t>
            </a:r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Nikola </a:t>
            </a:r>
            <a:r>
              <a:rPr lang="cs-CZ" sz="2400" dirty="0" err="1" smtClean="0"/>
              <a:t>Trakalová</a:t>
            </a:r>
            <a:r>
              <a:rPr lang="cs-CZ" sz="2400" dirty="0" smtClean="0"/>
              <a:t> – Silver</a:t>
            </a:r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Nicol Čížková – </a:t>
            </a:r>
            <a:r>
              <a:rPr lang="cs-CZ" sz="2400" dirty="0" err="1" smtClean="0"/>
              <a:t>Kewin</a:t>
            </a:r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Gabriela Horká – Laura W</a:t>
            </a:r>
            <a:endParaRPr lang="cs-CZ" sz="24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96" y="1653687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18695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Anna Marie </a:t>
            </a:r>
            <a:r>
              <a:rPr lang="cs-CZ" dirty="0" err="1" smtClean="0"/>
              <a:t>Ustrnulová</a:t>
            </a:r>
            <a:r>
              <a:rPr lang="cs-CZ" dirty="0" smtClean="0"/>
              <a:t> - </a:t>
            </a:r>
            <a:r>
              <a:rPr lang="cs-CZ" dirty="0" err="1" smtClean="0"/>
              <a:t>Majdiga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2856"/>
            <a:ext cx="2936023" cy="435133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41" y="1942856"/>
            <a:ext cx="67593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9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Nikola </a:t>
            </a:r>
            <a:r>
              <a:rPr lang="cs-CZ" dirty="0" err="1" smtClean="0"/>
              <a:t>Trakalová</a:t>
            </a:r>
            <a:r>
              <a:rPr lang="cs-CZ" dirty="0" smtClean="0"/>
              <a:t> - Silver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7" y="2555631"/>
            <a:ext cx="5297364" cy="397302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17" y="2555631"/>
            <a:ext cx="5297365" cy="39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1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Nicol Čížková - </a:t>
            </a:r>
            <a:r>
              <a:rPr lang="cs-CZ" dirty="0" err="1" smtClean="0"/>
              <a:t>Kewin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46" y="2097951"/>
            <a:ext cx="6322646" cy="4217205"/>
          </a:xfrm>
        </p:spPr>
      </p:pic>
    </p:spTree>
    <p:extLst>
      <p:ext uri="{BB962C8B-B14F-4D97-AF65-F5344CB8AC3E}">
        <p14:creationId xmlns:p14="http://schemas.microsoft.com/office/powerpoint/2010/main" val="359276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3176</TotalTime>
  <Words>260</Words>
  <Application>Microsoft Office PowerPoint</Application>
  <PresentationFormat>Širokoúhlá obrazovka</PresentationFormat>
  <Paragraphs>66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MČR PONY</vt:lpstr>
      <vt:lpstr>Sára Kotisová - Nispuck</vt:lpstr>
      <vt:lpstr>Lucie Procházková – Lipton Samba</vt:lpstr>
      <vt:lpstr>Michaela Podešvová – Furia a Jannes</vt:lpstr>
      <vt:lpstr>Nikol Krakovičová – Valkýra a Lambrusco</vt:lpstr>
      <vt:lpstr>MČR PONY</vt:lpstr>
      <vt:lpstr>Anna Marie Ustrnulová - Majdiga</vt:lpstr>
      <vt:lpstr>Nikola Trakalová - Silver</vt:lpstr>
      <vt:lpstr>Nicol Čížková - Kewin</vt:lpstr>
      <vt:lpstr>Gabriela Horká – Laura W</vt:lpstr>
      <vt:lpstr>Alena Kozojedová – Andy a Lea</vt:lpstr>
      <vt:lpstr>Jana Táboříková – Kara a Janne</vt:lpstr>
      <vt:lpstr>MČR DREZURA</vt:lpstr>
      <vt:lpstr>Eva Jančaříková – Briston a Kandro</vt:lpstr>
      <vt:lpstr>Petra Miki Civišová – Descartes a Europe-M</vt:lpstr>
      <vt:lpstr>Hana Civišová – Mary Lou</vt:lpstr>
      <vt:lpstr>Veronika Gajdolínová – Bohém a Donna Frederica</vt:lpstr>
      <vt:lpstr>MČR PARKUR</vt:lpstr>
      <vt:lpstr>Jakub Štěrba – Go-On T.S. a Warness ZH</vt:lpstr>
      <vt:lpstr>Jiří Mayer - Esman</vt:lpstr>
      <vt:lpstr>Luboš Kozák – Quintero´s Cassiny</vt:lpstr>
      <vt:lpstr>Filip Žlábek – Q- Evannah Z</vt:lpstr>
      <vt:lpstr>Gabriela Horká – 1.místo  Jihočeský pohár pony parkur</vt:lpstr>
      <vt:lpstr>Barbora Křenková – 2.místo Jihočeský pohár pony parkur</vt:lpstr>
      <vt:lpstr>Jana Táboříková – 3.místo Jihočeský pohár pony parkur</vt:lpstr>
      <vt:lpstr>Jana Táboříková – 1.místo Jihočeský pohár do 18-ti let</vt:lpstr>
      <vt:lpstr>Barbora Květoňová – 2.místo Jihočeský pohár do 18-ti let</vt:lpstr>
      <vt:lpstr>Barbora Šlechtová – 3.místo Jihočeský pohár do 18-ti let</vt:lpstr>
      <vt:lpstr>Johana Valentová – bronzový odznak</vt:lpstr>
      <vt:lpstr>Alena Marchalová – bronzový odznak</vt:lpstr>
      <vt:lpstr>Janek Kroupa - Hektor</vt:lpstr>
      <vt:lpstr>Speciální ocenění – Jana Táboříková</vt:lpstr>
      <vt:lpstr>Jezdec roku – parkurové družsto 1.místo MČR</vt:lpstr>
      <vt:lpstr>WARNESS ZH – Nejlepší kůň roku 2019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MČR PONY</dc:title>
  <dc:creator>Šárka Drahošová</dc:creator>
  <cp:lastModifiedBy>Šárka Drahošová</cp:lastModifiedBy>
  <cp:revision>20</cp:revision>
  <dcterms:created xsi:type="dcterms:W3CDTF">2020-02-14T20:29:53Z</dcterms:created>
  <dcterms:modified xsi:type="dcterms:W3CDTF">2020-02-17T14:13:59Z</dcterms:modified>
</cp:coreProperties>
</file>